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3DA8-ABFB-4268-AE00-E3F7E4F17944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7F1E-52B4-4007-8E28-3C594E580F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917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D139-147F-4D14-9BFA-F9F2A7315A3E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F3B8-6AFC-48E3-8E88-E0C689BB1B6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8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54BF-4639-434B-80C4-64AEC45C0FD3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922B-21C2-409F-9C40-D9386DCF1E6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04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2980-6D38-471D-8C4F-75CF779F1400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650B-5192-4EDF-B4D8-0CAEF6F0F3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18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4D3-AECF-4825-B0CD-F3D14172829B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6932-4D02-4601-99E5-FA1E7354831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046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64C2-1D16-4248-BA13-A5794CFC2364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3956-0CD9-4D13-9058-7025C0E48F7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1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BD11-A064-4EC4-9997-A30AB1B3C975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0F32-ADC0-423F-ADC8-ED9A8259DD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21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A18F-68E0-455C-9FBA-64B11E25DF08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0362-454B-47E2-BCB8-C6394666D1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928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64C6-EA55-43E9-AE6C-CE5DDB6E0FF8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DD94-A823-4BCE-BD81-FFA5F69B86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69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A9F5-5E6F-4479-964D-2963022BB204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8F7C-A96B-457E-8F42-688B909EBB5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16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C990-2650-4E71-9BBC-B1FF2D26B7DA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2833-3F94-4A1E-912B-BC5170B73EF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2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BE938-B4F5-4CE2-9E95-C9721240174C}" type="datetimeFigureOut">
              <a:rPr lang="he-IL"/>
              <a:pPr>
                <a:defRPr/>
              </a:pPr>
              <a:t>כ'/אדר ב/תשע"ו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06BF3-F4D5-4958-AEB8-375DBBD858E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e-IL" dirty="0" smtClean="0"/>
              <a:t>סיכום יום מקוון שכבת ז'</a:t>
            </a:r>
            <a:endParaRPr lang="he-IL" dirty="0"/>
          </a:p>
        </p:txBody>
      </p:sp>
      <p:sp>
        <p:nvSpPr>
          <p:cNvPr id="512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he-IL" smtClean="0"/>
              <a:t>קריית חינוך "דרור"</a:t>
            </a:r>
          </a:p>
          <a:p>
            <a:pPr marR="0" algn="ctr"/>
            <a:r>
              <a:rPr lang="he-IL" smtClean="0"/>
              <a:t>פברואר,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יתרון של היום המקוון </a:t>
            </a:r>
          </a:p>
        </p:txBody>
      </p:sp>
      <p:sp>
        <p:nvSpPr>
          <p:cNvPr id="10" name="מציין מיקום תוכן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לא הלכנו לבית הספר  ובכל זאת למדנו והחכמנו </a:t>
            </a:r>
            <a:r>
              <a:rPr lang="he-IL" dirty="0" smtClean="0"/>
              <a:t>המון</a:t>
            </a:r>
            <a:endParaRPr lang="he-IL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היום למדנו בצורה כיפית כי יכולנו לעשות זאת עם החברים וכך זה היה יותר מהנה, ובנוסף לכך זה יכול לעזור לנו במקרה של מלחמה.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שאפשר ללמוד גם מהבית בשעת חרום ולומדים דברים חדשים ומאוד מעניינים ולפי דעתי צריך לעשות את היום המקוון יותר פעמים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שלומדים מהבית וזה יותר כיף ומהנה וברגע שצריכים הפסקה פשוט עושים כי אין לך </a:t>
            </a:r>
            <a:r>
              <a:rPr lang="he-IL" dirty="0" smtClean="0"/>
              <a:t>מוגבלויות</a:t>
            </a:r>
            <a:endParaRPr lang="he-IL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שלמדתי </a:t>
            </a:r>
            <a:r>
              <a:rPr lang="he-IL" dirty="0"/>
              <a:t>הרבה ומאוד </a:t>
            </a:r>
            <a:r>
              <a:rPr lang="he-IL" dirty="0" smtClean="0"/>
              <a:t>נהניתי</a:t>
            </a:r>
            <a:endParaRPr lang="he-IL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שנשארים </a:t>
            </a:r>
            <a:r>
              <a:rPr lang="he-IL" dirty="0"/>
              <a:t>בבית ובשיעור אפשר להיות בטלפון ולדבר עם חברים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שצריך להתמודד עם בעיות </a:t>
            </a:r>
            <a:r>
              <a:rPr lang="he-IL" dirty="0" smtClean="0"/>
              <a:t>לבד </a:t>
            </a:r>
            <a:r>
              <a:rPr lang="he-IL" dirty="0" smtClean="0">
                <a:solidFill>
                  <a:srgbClr val="FF0000"/>
                </a:solidFill>
              </a:rPr>
              <a:t>(נרשם כיתרון)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/>
              <a:t>שלמדתי דברים חדשים בכל המקצועות.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e-IL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e-IL" dirty="0"/>
          </a:p>
        </p:txBody>
      </p:sp>
      <p:sp>
        <p:nvSpPr>
          <p:cNvPr id="12" name="אליפסה 11"/>
          <p:cNvSpPr/>
          <p:nvPr/>
        </p:nvSpPr>
        <p:spPr>
          <a:xfrm rot="19961317">
            <a:off x="899592" y="620688"/>
            <a:ext cx="2160240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הגדים</a:t>
            </a:r>
            <a:r>
              <a:rPr lang="he-I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מייצגים</a:t>
            </a:r>
            <a:endParaRPr lang="he-IL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mtClean="0"/>
              <a:t>משוב פעילות באנגלית</a:t>
            </a:r>
          </a:p>
        </p:txBody>
      </p:sp>
      <p:sp>
        <p:nvSpPr>
          <p:cNvPr id="61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4140" r="3568" b="22951"/>
          <a:stretch>
            <a:fillRect/>
          </a:stretch>
        </p:blipFill>
        <p:spPr bwMode="auto">
          <a:xfrm>
            <a:off x="19050" y="2060575"/>
            <a:ext cx="75692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27088" y="87313"/>
            <a:ext cx="8066087" cy="893762"/>
          </a:xfrm>
        </p:spPr>
        <p:txBody>
          <a:bodyPr/>
          <a:lstStyle/>
          <a:p>
            <a:pPr algn="r"/>
            <a:r>
              <a:rPr lang="he-IL" smtClean="0"/>
              <a:t>משוב פעילות באנגלית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14343" r="4607" b="18031"/>
          <a:stretch>
            <a:fillRect/>
          </a:stretch>
        </p:blipFill>
        <p:spPr bwMode="auto">
          <a:xfrm>
            <a:off x="179388" y="981075"/>
            <a:ext cx="5472112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10657" r="4260" b="52869"/>
          <a:stretch>
            <a:fillRect/>
          </a:stretch>
        </p:blipFill>
        <p:spPr>
          <a:xfrm>
            <a:off x="295275" y="4689475"/>
            <a:ext cx="5327650" cy="198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משוב פעילות במדעים</a:t>
            </a:r>
          </a:p>
        </p:txBody>
      </p:sp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5" t="10655" r="4028" b="20697"/>
          <a:stretch>
            <a:fillRect/>
          </a:stretch>
        </p:blipFill>
        <p:spPr bwMode="auto">
          <a:xfrm>
            <a:off x="323850" y="1916113"/>
            <a:ext cx="504031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משוב פעילות במדעים</a:t>
            </a: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2251" r="4820" b="20486"/>
          <a:stretch>
            <a:fillRect/>
          </a:stretch>
        </p:blipFill>
        <p:spPr bwMode="auto">
          <a:xfrm>
            <a:off x="250825" y="1916113"/>
            <a:ext cx="6634163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משוב פעילות בחינוך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16599" r="5989" b="16394"/>
          <a:stretch>
            <a:fillRect/>
          </a:stretch>
        </p:blipFill>
        <p:spPr>
          <a:xfrm>
            <a:off x="1471613" y="1935163"/>
            <a:ext cx="6200775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משוב פעילות בחינוך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13728" r="4836" b="18854"/>
          <a:stretch>
            <a:fillRect/>
          </a:stretch>
        </p:blipFill>
        <p:spPr bwMode="auto">
          <a:xfrm>
            <a:off x="611188" y="1773238"/>
            <a:ext cx="710565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/>
            <a:r>
              <a:rPr lang="he-IL" smtClean="0"/>
              <a:t>בעיות טכניות</a:t>
            </a:r>
          </a:p>
        </p:txBody>
      </p:sp>
      <p:sp>
        <p:nvSpPr>
          <p:cNvPr id="1229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t="11021" r="4149" b="22610"/>
          <a:stretch>
            <a:fillRect/>
          </a:stretch>
        </p:blipFill>
        <p:spPr bwMode="auto">
          <a:xfrm>
            <a:off x="611188" y="1690688"/>
            <a:ext cx="7142162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כותרת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algn="r"/>
            <a:r>
              <a:rPr lang="he-IL" smtClean="0"/>
              <a:t>חסרון של היום המקוון</a:t>
            </a: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>
          <a:xfrm>
            <a:off x="539750" y="1412875"/>
            <a:ext cx="8135938" cy="5111750"/>
          </a:xfrm>
        </p:spPr>
        <p:txBody>
          <a:bodyPr/>
          <a:lstStyle/>
          <a:p>
            <a:r>
              <a:rPr lang="he-IL" sz="1600" smtClean="0"/>
              <a:t>אין חסרונות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קשיים במחשב ולחץ בזמנים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המשימות היו עם ציון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יש זמן מוגבל ולרוב אין את העזרה שזקוקים לה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בעיות טכניות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היה קשה קצת עם המחשב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החיסרון הוא שצריך לשבת מול המחשב די הרבה זמן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לא פוגשים חברים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בגלל שזה מהבית אז המורים לא יכולים לשמור עלינו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היו לפעמים בעיות עם הסרטונים שהם לא נפתחו</a:t>
            </a:r>
            <a:r>
              <a:rPr lang="en-US" sz="1600" smtClean="0">
                <a:cs typeface="David" pitchFamily="34" charset="-79"/>
              </a:rPr>
              <a:t>.</a:t>
            </a:r>
          </a:p>
          <a:p>
            <a:r>
              <a:rPr lang="he-IL" sz="1600" smtClean="0"/>
              <a:t>שיותר קל וטוב ללמוד בבית ספר</a:t>
            </a:r>
            <a:r>
              <a:rPr lang="en-US" sz="1600" smtClean="0">
                <a:cs typeface="David" pitchFamily="34" charset="-79"/>
              </a:rPr>
              <a:t>.</a:t>
            </a:r>
          </a:p>
          <a:p>
            <a:r>
              <a:rPr lang="he-IL" sz="1600" smtClean="0"/>
              <a:t>לחלק מהמשימות הזמן היה קצר מדי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היה סרטון אחד שלא נפתח אבל ניסיתי במחשב אחר וזה נפתח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היה משעמם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שלא נפגשים עם חברים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אין מי שיסביר תמיד מה שלא מבינים</a:t>
            </a:r>
            <a:endParaRPr lang="en-US" sz="1600" smtClean="0">
              <a:cs typeface="David" pitchFamily="34" charset="-79"/>
            </a:endParaRPr>
          </a:p>
          <a:p>
            <a:r>
              <a:rPr lang="he-IL" sz="1600" smtClean="0"/>
              <a:t>בחלק מהמשימות היה קצת קשה ללמוד את החומר בעצמנו, אבל בסוף הסתדרתי</a:t>
            </a:r>
            <a:r>
              <a:rPr lang="en-US" sz="1600" smtClean="0">
                <a:cs typeface="David" pitchFamily="34" charset="-79"/>
              </a:rPr>
              <a:t>.</a:t>
            </a:r>
          </a:p>
          <a:p>
            <a:r>
              <a:rPr lang="he-IL" sz="1600" smtClean="0"/>
              <a:t>יכולות להיות תקלות טכניות</a:t>
            </a:r>
            <a:endParaRPr lang="en-US" sz="1600" smtClean="0">
              <a:cs typeface="David" pitchFamily="34" charset="-79"/>
            </a:endParaRPr>
          </a:p>
          <a:p>
            <a:endParaRPr lang="he-IL" sz="1600" smtClean="0"/>
          </a:p>
        </p:txBody>
      </p:sp>
      <p:sp>
        <p:nvSpPr>
          <p:cNvPr id="4" name="אליפסה 3"/>
          <p:cNvSpPr/>
          <p:nvPr/>
        </p:nvSpPr>
        <p:spPr>
          <a:xfrm rot="19961317">
            <a:off x="143908" y="908043"/>
            <a:ext cx="2160240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הגדים</a:t>
            </a:r>
            <a:r>
              <a:rPr lang="he-I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מייצגים</a:t>
            </a:r>
            <a:endParaRPr lang="he-IL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255</Words>
  <Application>Microsoft Office PowerPoint</Application>
  <PresentationFormat>‫הצגה על המסך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Constantia</vt:lpstr>
      <vt:lpstr>David</vt:lpstr>
      <vt:lpstr>Arial</vt:lpstr>
      <vt:lpstr>Calibri</vt:lpstr>
      <vt:lpstr>Wingdings 2</vt:lpstr>
      <vt:lpstr>זרימה</vt:lpstr>
      <vt:lpstr>סיכום יום מקוון שכבת ז'</vt:lpstr>
      <vt:lpstr>משוב פעילות באנגלית</vt:lpstr>
      <vt:lpstr>משוב פעילות באנגלית</vt:lpstr>
      <vt:lpstr>משוב פעילות במדעים</vt:lpstr>
      <vt:lpstr>משוב פעילות במדעים</vt:lpstr>
      <vt:lpstr>משוב פעילות בחינוך</vt:lpstr>
      <vt:lpstr>משוב פעילות בחינוך</vt:lpstr>
      <vt:lpstr>בעיות טכניות</vt:lpstr>
      <vt:lpstr>חסרון של היום המקוון</vt:lpstr>
      <vt:lpstr>יתרון של היום המקוון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סיכום יום מקוון שכבת ז'</dc:title>
  <dc:creator>אורית קלינגר</dc:creator>
  <cp:lastModifiedBy>user</cp:lastModifiedBy>
  <cp:revision>9</cp:revision>
  <dcterms:created xsi:type="dcterms:W3CDTF">2016-03-01T20:57:29Z</dcterms:created>
  <dcterms:modified xsi:type="dcterms:W3CDTF">2016-03-30T12:05:48Z</dcterms:modified>
</cp:coreProperties>
</file>